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287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Eczar Bold" panose="020B0604020202020204" charset="0"/>
      <p:regular r:id="rId10"/>
    </p:embeddedFont>
    <p:embeddedFont>
      <p:font typeface="Canva Sans 2 Bold" panose="020B0604020202020204" charset="0"/>
      <p:regular r:id="rId11"/>
    </p:embeddedFont>
    <p:embeddedFont>
      <p:font typeface="Canva Sans 1" panose="020B0604020202020204" charset="0"/>
      <p:regular r:id="rId12"/>
    </p:embeddedFont>
    <p:embeddedFont>
      <p:font typeface="Canva Sans 1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2298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maps/place/Guru+Nanak+Khalsa+College+for+Women,+Gujarkhan+Campus,+Model+Town,+Ludhiana/@30.8871546,75.8410601,17z/data=!3m1!4b1!4m6!3m5!1s0x391a82525f3a6687:0xf6606ca703922b46!8m2!3d30.88715!4d75.843635!16s/g/11c2pf5g60?entry=ttu" TargetMode="Externa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9660" y="1521661"/>
            <a:ext cx="9447680" cy="8313959"/>
          </a:xfrm>
          <a:custGeom>
            <a:avLst/>
            <a:gdLst/>
            <a:ahLst/>
            <a:cxnLst/>
            <a:rect l="l" t="t" r="r" b="b"/>
            <a:pathLst>
              <a:path w="9447680" h="8313959">
                <a:moveTo>
                  <a:pt x="0" y="0"/>
                </a:moveTo>
                <a:lnTo>
                  <a:pt x="9447680" y="0"/>
                </a:lnTo>
                <a:lnTo>
                  <a:pt x="9447680" y="8313959"/>
                </a:lnTo>
                <a:lnTo>
                  <a:pt x="0" y="8313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1888" y="355144"/>
            <a:ext cx="2333035" cy="2333035"/>
          </a:xfrm>
          <a:custGeom>
            <a:avLst/>
            <a:gdLst/>
            <a:ahLst/>
            <a:cxnLst/>
            <a:rect l="l" t="t" r="r" b="b"/>
            <a:pathLst>
              <a:path w="2333035" h="2333035">
                <a:moveTo>
                  <a:pt x="0" y="0"/>
                </a:moveTo>
                <a:lnTo>
                  <a:pt x="2333034" y="0"/>
                </a:lnTo>
                <a:lnTo>
                  <a:pt x="2333034" y="2333034"/>
                </a:lnTo>
                <a:lnTo>
                  <a:pt x="0" y="233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8743" y="786875"/>
            <a:ext cx="8989515" cy="7767923"/>
          </a:xfrm>
          <a:custGeom>
            <a:avLst/>
            <a:gdLst/>
            <a:ahLst/>
            <a:cxnLst/>
            <a:rect l="l" t="t" r="r" b="b"/>
            <a:pathLst>
              <a:path w="8989515" h="7767923">
                <a:moveTo>
                  <a:pt x="0" y="0"/>
                </a:moveTo>
                <a:lnTo>
                  <a:pt x="8989514" y="0"/>
                </a:lnTo>
                <a:lnTo>
                  <a:pt x="8989514" y="7767923"/>
                </a:lnTo>
                <a:lnTo>
                  <a:pt x="0" y="77679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863" b="-786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8249" y="421624"/>
            <a:ext cx="2670501" cy="2537903"/>
            <a:chOff x="0" y="0"/>
            <a:chExt cx="3560668" cy="338387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560668" cy="3383871"/>
              <a:chOff x="0" y="0"/>
              <a:chExt cx="812800" cy="77244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7724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2442">
                    <a:moveTo>
                      <a:pt x="406400" y="0"/>
                    </a:moveTo>
                    <a:cubicBezTo>
                      <a:pt x="181951" y="0"/>
                      <a:pt x="0" y="172917"/>
                      <a:pt x="0" y="386221"/>
                    </a:cubicBezTo>
                    <a:cubicBezTo>
                      <a:pt x="0" y="599525"/>
                      <a:pt x="181951" y="772442"/>
                      <a:pt x="406400" y="772442"/>
                    </a:cubicBezTo>
                    <a:cubicBezTo>
                      <a:pt x="630849" y="772442"/>
                      <a:pt x="812800" y="599525"/>
                      <a:pt x="812800" y="386221"/>
                    </a:cubicBezTo>
                    <a:cubicBezTo>
                      <a:pt x="812800" y="17291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34316"/>
                <a:ext cx="660400" cy="6657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66911" y="264897"/>
              <a:ext cx="3052247" cy="2879478"/>
            </a:xfrm>
            <a:custGeom>
              <a:avLst/>
              <a:gdLst/>
              <a:ahLst/>
              <a:cxnLst/>
              <a:rect l="l" t="t" r="r" b="b"/>
              <a:pathLst>
                <a:path w="3052247" h="2879478">
                  <a:moveTo>
                    <a:pt x="0" y="0"/>
                  </a:moveTo>
                  <a:lnTo>
                    <a:pt x="3052246" y="0"/>
                  </a:lnTo>
                  <a:lnTo>
                    <a:pt x="3052246" y="2879477"/>
                  </a:lnTo>
                  <a:lnTo>
                    <a:pt x="0" y="2879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241357" y="8151702"/>
            <a:ext cx="1384601" cy="1157742"/>
          </a:xfrm>
          <a:custGeom>
            <a:avLst/>
            <a:gdLst/>
            <a:ahLst/>
            <a:cxnLst/>
            <a:rect l="l" t="t" r="r" b="b"/>
            <a:pathLst>
              <a:path w="1384601" h="1157742">
                <a:moveTo>
                  <a:pt x="0" y="0"/>
                </a:moveTo>
                <a:lnTo>
                  <a:pt x="1384601" y="0"/>
                </a:lnTo>
                <a:lnTo>
                  <a:pt x="1384601" y="1157742"/>
                </a:lnTo>
                <a:lnTo>
                  <a:pt x="0" y="1157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3178935"/>
            <a:ext cx="10287000" cy="205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6999">
                <a:solidFill>
                  <a:srgbClr val="FFFFFF"/>
                </a:solidFill>
                <a:latin typeface="Eczar Bold"/>
              </a:rPr>
              <a:t>Guru Nanak Khalsa </a:t>
            </a:r>
          </a:p>
          <a:p>
            <a:pPr algn="ctr">
              <a:lnSpc>
                <a:spcPts val="8049"/>
              </a:lnSpc>
            </a:pPr>
            <a:r>
              <a:rPr lang="en-US" sz="6999">
                <a:solidFill>
                  <a:srgbClr val="FFFFFF"/>
                </a:solidFill>
                <a:latin typeface="Eczar Bold"/>
              </a:rPr>
              <a:t>College for Women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5694814"/>
            <a:ext cx="10287000" cy="156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5000" spc="250">
                <a:solidFill>
                  <a:srgbClr val="FFFFFF"/>
                </a:solidFill>
                <a:latin typeface="Eczar Bold"/>
              </a:rPr>
              <a:t>Gujarkhan Campus, </a:t>
            </a:r>
          </a:p>
          <a:p>
            <a:pPr algn="ctr">
              <a:lnSpc>
                <a:spcPts val="6250"/>
              </a:lnSpc>
            </a:pPr>
            <a:r>
              <a:rPr lang="en-US" sz="5000" spc="250">
                <a:solidFill>
                  <a:srgbClr val="FFFFFF"/>
                </a:solidFill>
                <a:latin typeface="Eczar Bold"/>
              </a:rPr>
              <a:t>Model Town, Ludhiana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0716" y="8178123"/>
            <a:ext cx="8924926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u="sng">
                <a:solidFill>
                  <a:srgbClr val="FFF402"/>
                </a:solidFill>
                <a:latin typeface="Canva Sans 1"/>
                <a:hlinkClick r:id="rId5" tooltip="https://www.google.com/maps/place/Guru+Nanak+Khalsa+College+for+Women,+Gujarkhan+Campus,+Model+Town,+Ludhiana/@30.8871546,75.8410601,17z/data=!3m1!4b1!4m6!3m5!1s0x391a82525f3a6687:0xf6606ca703922b46!8m2!3d30.88715!4d75.843635!16s%2Fg%2F11c2pf5g60?entry=ttu"/>
              </a:rPr>
              <a:t>VRPV+VF2, Gujarkhan Campus, Gujarkhan Road, Model Town, Ludhiana, Punjab 141002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499" y="-1"/>
            <a:ext cx="10096501" cy="10287001"/>
          </a:xfrm>
          <a:custGeom>
            <a:avLst/>
            <a:gdLst/>
            <a:ahLst/>
            <a:cxnLst/>
            <a:rect l="l" t="t" r="r" b="b"/>
            <a:pathLst>
              <a:path w="14343323" h="10428399">
                <a:moveTo>
                  <a:pt x="0" y="0"/>
                </a:moveTo>
                <a:lnTo>
                  <a:pt x="14343322" y="0"/>
                </a:lnTo>
                <a:lnTo>
                  <a:pt x="14343322" y="10428399"/>
                </a:lnTo>
                <a:lnTo>
                  <a:pt x="0" y="10428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562996" y="413215"/>
            <a:ext cx="5143500" cy="504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27189" lvl="1" indent="-863595" algn="l">
              <a:lnSpc>
                <a:spcPts val="9999"/>
              </a:lnSpc>
              <a:buFont typeface="Arial"/>
              <a:buChar char="•"/>
            </a:pPr>
            <a:r>
              <a:rPr lang="en-US" sz="7999" dirty="0">
                <a:solidFill>
                  <a:srgbClr val="FFF402"/>
                </a:solidFill>
                <a:latin typeface="Canva Sans 1 Bold"/>
              </a:rPr>
              <a:t>BA</a:t>
            </a:r>
          </a:p>
          <a:p>
            <a:pPr marL="1727189" lvl="1" indent="-863595" algn="l">
              <a:lnSpc>
                <a:spcPts val="9999"/>
              </a:lnSpc>
              <a:buFont typeface="Arial"/>
              <a:buChar char="•"/>
            </a:pPr>
            <a:r>
              <a:rPr lang="en-US" sz="7999" dirty="0">
                <a:solidFill>
                  <a:srgbClr val="FFF402"/>
                </a:solidFill>
                <a:latin typeface="Canva Sans 1 Bold"/>
              </a:rPr>
              <a:t>BCOM</a:t>
            </a:r>
          </a:p>
          <a:p>
            <a:pPr marL="1727189" lvl="1" indent="-863595" algn="l">
              <a:lnSpc>
                <a:spcPts val="9999"/>
              </a:lnSpc>
              <a:buFont typeface="Arial"/>
              <a:buChar char="•"/>
            </a:pPr>
            <a:r>
              <a:rPr lang="en-US" sz="7999" dirty="0">
                <a:solidFill>
                  <a:srgbClr val="FFF402"/>
                </a:solidFill>
                <a:latin typeface="Canva Sans 1 Bold"/>
              </a:rPr>
              <a:t>BBA </a:t>
            </a:r>
          </a:p>
          <a:p>
            <a:pPr marL="1727189" lvl="1" indent="-863595" algn="l">
              <a:lnSpc>
                <a:spcPts val="9999"/>
              </a:lnSpc>
              <a:buFont typeface="Arial"/>
              <a:buChar char="•"/>
            </a:pPr>
            <a:r>
              <a:rPr lang="en-US" sz="7999" dirty="0">
                <a:solidFill>
                  <a:srgbClr val="FFF402"/>
                </a:solidFill>
                <a:latin typeface="Canva Sans 1 Bold"/>
              </a:rPr>
              <a:t>BCA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67803" y="2683340"/>
            <a:ext cx="6119198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03355" lvl="1" indent="-701678" algn="l">
              <a:lnSpc>
                <a:spcPts val="8125"/>
              </a:lnSpc>
              <a:buFont typeface="Arial"/>
              <a:buChar char="•"/>
            </a:pPr>
            <a:r>
              <a:rPr lang="en-US" sz="6500" dirty="0">
                <a:solidFill>
                  <a:srgbClr val="FFF402"/>
                </a:solidFill>
                <a:latin typeface="Canva Sans 1 Bold"/>
              </a:rPr>
              <a:t>MA English</a:t>
            </a:r>
          </a:p>
          <a:p>
            <a:pPr marL="1403355" lvl="1" indent="-701678" algn="l">
              <a:lnSpc>
                <a:spcPts val="8125"/>
              </a:lnSpc>
              <a:buFont typeface="Arial"/>
              <a:buChar char="•"/>
            </a:pPr>
            <a:r>
              <a:rPr lang="en-US" sz="6500" dirty="0">
                <a:solidFill>
                  <a:srgbClr val="FFF402"/>
                </a:solidFill>
                <a:latin typeface="Canva Sans 1 Bold"/>
              </a:rPr>
              <a:t>MCOM</a:t>
            </a:r>
          </a:p>
          <a:p>
            <a:pPr marL="1403355" lvl="1" indent="-701678" algn="l">
              <a:lnSpc>
                <a:spcPts val="8125"/>
              </a:lnSpc>
              <a:buFont typeface="Arial"/>
              <a:buChar char="•"/>
            </a:pPr>
            <a:r>
              <a:rPr lang="en-US" sz="6500" dirty="0">
                <a:solidFill>
                  <a:srgbClr val="FFF402"/>
                </a:solidFill>
                <a:latin typeface="Canva Sans 1 Bold"/>
              </a:rPr>
              <a:t>PGDCA</a:t>
            </a:r>
          </a:p>
          <a:p>
            <a:pPr marL="1403355" lvl="1" indent="-701678" algn="l">
              <a:lnSpc>
                <a:spcPts val="8125"/>
              </a:lnSpc>
              <a:buFont typeface="Arial"/>
              <a:buChar char="•"/>
            </a:pPr>
            <a:r>
              <a:rPr lang="en-US" sz="6500" dirty="0">
                <a:solidFill>
                  <a:srgbClr val="FFF402"/>
                </a:solidFill>
                <a:latin typeface="Canva Sans 1 Bold"/>
              </a:rPr>
              <a:t>PGDMC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6597272" y="7423140"/>
            <a:ext cx="3428620" cy="2686791"/>
          </a:xfrm>
          <a:custGeom>
            <a:avLst/>
            <a:gdLst/>
            <a:ahLst/>
            <a:cxnLst/>
            <a:rect l="l" t="t" r="r" b="b"/>
            <a:pathLst>
              <a:path w="3428620" h="2686791">
                <a:moveTo>
                  <a:pt x="3428620" y="0"/>
                </a:moveTo>
                <a:lnTo>
                  <a:pt x="0" y="0"/>
                </a:lnTo>
                <a:lnTo>
                  <a:pt x="0" y="2686792"/>
                </a:lnTo>
                <a:lnTo>
                  <a:pt x="3428620" y="2686792"/>
                </a:lnTo>
                <a:lnTo>
                  <a:pt x="34286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750810"/>
            <a:ext cx="10287000" cy="105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9"/>
              </a:lnSpc>
            </a:pPr>
            <a:r>
              <a:rPr lang="en-US" sz="7999" u="sng">
                <a:solidFill>
                  <a:srgbClr val="FFF402"/>
                </a:solidFill>
                <a:latin typeface="Canva Sans 2 Bold"/>
              </a:rPr>
              <a:t>Note Please: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6583063"/>
            <a:ext cx="10287000" cy="247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4"/>
              </a:lnSpc>
            </a:pPr>
            <a:r>
              <a:rPr lang="en-US" sz="9499">
                <a:solidFill>
                  <a:srgbClr val="FFF402"/>
                </a:solidFill>
                <a:latin typeface="Canva Sans 2 Bold"/>
              </a:rPr>
              <a:t>Direct </a:t>
            </a:r>
          </a:p>
          <a:p>
            <a:pPr algn="ctr">
              <a:lnSpc>
                <a:spcPts val="9594"/>
              </a:lnSpc>
            </a:pPr>
            <a:r>
              <a:rPr lang="en-US" sz="9499">
                <a:solidFill>
                  <a:srgbClr val="FFF402"/>
                </a:solidFill>
                <a:latin typeface="Canva Sans 2 Bold"/>
              </a:rPr>
              <a:t>Admission Open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2267820"/>
            <a:ext cx="10287000" cy="268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2"/>
              </a:lnSpc>
            </a:pPr>
            <a:r>
              <a:rPr lang="en-US" sz="10299">
                <a:solidFill>
                  <a:srgbClr val="FFF402"/>
                </a:solidFill>
                <a:latin typeface="Canva Sans 2 Bold"/>
              </a:rPr>
              <a:t>We are not on Portal </a:t>
            </a:r>
          </a:p>
        </p:txBody>
      </p:sp>
      <p:sp>
        <p:nvSpPr>
          <p:cNvPr id="5" name="Freeform 5"/>
          <p:cNvSpPr/>
          <p:nvPr/>
        </p:nvSpPr>
        <p:spPr>
          <a:xfrm>
            <a:off x="1568441" y="6241611"/>
            <a:ext cx="1342449" cy="1342449"/>
          </a:xfrm>
          <a:custGeom>
            <a:avLst/>
            <a:gdLst/>
            <a:ahLst/>
            <a:cxnLst/>
            <a:rect l="l" t="t" r="r" b="b"/>
            <a:pathLst>
              <a:path w="1342449" h="1342449">
                <a:moveTo>
                  <a:pt x="0" y="0"/>
                </a:moveTo>
                <a:lnTo>
                  <a:pt x="1342449" y="0"/>
                </a:lnTo>
                <a:lnTo>
                  <a:pt x="1342449" y="1342449"/>
                </a:lnTo>
                <a:lnTo>
                  <a:pt x="0" y="1342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Eczar Bold</vt:lpstr>
      <vt:lpstr>Canva Sans 2 Bold</vt:lpstr>
      <vt:lpstr>Canva Sans 1</vt:lpstr>
      <vt:lpstr>Canva Sans 1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Admission Adv</dc:title>
  <dc:creator>Gursimran Kaur</dc:creator>
  <cp:lastModifiedBy>INTERNATIONAL</cp:lastModifiedBy>
  <cp:revision>3</cp:revision>
  <dcterms:created xsi:type="dcterms:W3CDTF">2006-08-16T00:00:00Z</dcterms:created>
  <dcterms:modified xsi:type="dcterms:W3CDTF">2024-06-20T05:41:06Z</dcterms:modified>
  <dc:identifier>DAGHJdU1NyA</dc:identifier>
</cp:coreProperties>
</file>